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Source Sans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SourceSansPro-bold.fntdata"/><Relationship Id="rId10" Type="http://schemas.openxmlformats.org/officeDocument/2006/relationships/slide" Target="slides/slide5.xml"/><Relationship Id="rId21" Type="http://schemas.openxmlformats.org/officeDocument/2006/relationships/font" Target="fonts/SourceSansPro-regular.fntdata"/><Relationship Id="rId13" Type="http://schemas.openxmlformats.org/officeDocument/2006/relationships/slide" Target="slides/slide8.xml"/><Relationship Id="rId24" Type="http://schemas.openxmlformats.org/officeDocument/2006/relationships/font" Target="fonts/SourceSansPro-boldItalic.fntdata"/><Relationship Id="rId12" Type="http://schemas.openxmlformats.org/officeDocument/2006/relationships/slide" Target="slides/slide7.xml"/><Relationship Id="rId23" Type="http://schemas.openxmlformats.org/officeDocument/2006/relationships/font" Target="fonts/SourceSansPr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544c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544c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3a6c2ac79d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3a6c2ac79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9544c1_0_5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9544c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c6f9544c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c6f9544c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b8d66d752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3b8d66d75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3cb2aa23f4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3cb2aa23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6c2ac7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6c2ac7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3b8d66d752_0_14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3b8d66d752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cb2aa23f4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cb2aa23f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3b8d66d752_0_1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3b8d66d752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cb2aa23f4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cb2aa23f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43434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3 Presentation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11107014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林冠良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00" y="1311300"/>
            <a:ext cx="7797000" cy="36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555600"/>
            <a:ext cx="2431500" cy="272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Thank you for your listening</a:t>
            </a:r>
            <a:endParaRPr sz="3500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3536150"/>
            <a:ext cx="2808000" cy="103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</a:rPr>
              <a:t>林冠良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Noah_Lin@wistron.com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https://github.com/popshia</a:t>
            </a:r>
            <a:endParaRPr sz="1600"/>
          </a:p>
        </p:txBody>
      </p:sp>
      <p:pic>
        <p:nvPicPr>
          <p:cNvPr id="130" name="Google Shape;130;p23"/>
          <p:cNvPicPr preferRelativeResize="0"/>
          <p:nvPr/>
        </p:nvPicPr>
        <p:blipFill rotWithShape="1">
          <a:blip r:embed="rId3">
            <a:alphaModFix/>
          </a:blip>
          <a:srcRect b="8012" l="0" r="0" t="8003"/>
          <a:stretch/>
        </p:blipFill>
        <p:spPr>
          <a:xfrm>
            <a:off x="3019652" y="0"/>
            <a:ext cx="61243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265500" y="1678650"/>
            <a:ext cx="4045200" cy="17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baseline="30000" lang="en"/>
              <a:t>2</a:t>
            </a:r>
            <a:r>
              <a:rPr lang="en"/>
              <a:t>C</a:t>
            </a:r>
            <a:endParaRPr/>
          </a:p>
        </p:txBody>
      </p:sp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A synchronous, multi-controller/multi-target (controller/target), packet switched, single-ended, serial communication bus.</a:t>
            </a:r>
            <a:endParaRPr sz="2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Inter-Integrated Circuit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389600"/>
            <a:ext cx="84639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Uses only two bidirectional open-collector or open-drain lines.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Serial data line (SDA)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Serial clock line (SCL)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Pulled up with resistors.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7-bit address space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 byte(8-bit) data frame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Speed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Standard mode: </a:t>
            </a:r>
            <a:r>
              <a:rPr lang="en" sz="1600"/>
              <a:t>100 kbit/s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Fast mode: 400 kbit/s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Timing Diagram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63" y="1463700"/>
            <a:ext cx="8753475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Circuit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389600"/>
            <a:ext cx="3524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E0, E1, E2 and VCC </a:t>
            </a:r>
            <a:r>
              <a:rPr lang="en" sz="1600"/>
              <a:t>connected</a:t>
            </a:r>
            <a:r>
              <a:rPr lang="en" sz="1600"/>
              <a:t> to 3V3 in series.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VSS and WC </a:t>
            </a:r>
            <a:r>
              <a:rPr lang="en" sz="1600"/>
              <a:t>connected</a:t>
            </a:r>
            <a:r>
              <a:rPr lang="en" sz="1600"/>
              <a:t> to GND.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SCL </a:t>
            </a:r>
            <a:r>
              <a:rPr lang="en" sz="1600"/>
              <a:t>connected</a:t>
            </a:r>
            <a:r>
              <a:rPr lang="en" sz="1600"/>
              <a:t> to PA9.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SDA connected to PA10.</a:t>
            </a:r>
            <a:endParaRPr sz="160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3100" y="289250"/>
            <a:ext cx="4239200" cy="3179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1350" y="2960375"/>
            <a:ext cx="2581275" cy="173355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86" name="Google Shape;86;p17"/>
          <p:cNvCxnSpPr/>
          <p:nvPr/>
        </p:nvCxnSpPr>
        <p:spPr>
          <a:xfrm flipH="1">
            <a:off x="4790088" y="2425475"/>
            <a:ext cx="1255500" cy="682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7"/>
          <p:cNvSpPr txBox="1"/>
          <p:nvPr/>
        </p:nvSpPr>
        <p:spPr>
          <a:xfrm>
            <a:off x="5972475" y="3953400"/>
            <a:ext cx="170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Horizontally opposite!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265500" y="1678650"/>
            <a:ext cx="4045200" cy="17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93" name="Google Shape;93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I2C_EEPROM</a:t>
            </a:r>
            <a:endParaRPr sz="2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Enable I2C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389600"/>
            <a:ext cx="3524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Enable I2C1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Speed Mode: Fast Mode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I2C Speed Frequency: 400KHz</a:t>
            </a:r>
            <a:endParaRPr sz="1600"/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0100" y="152400"/>
            <a:ext cx="45338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additional files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389600"/>
            <a:ext cx="3524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Add implementations header file and c files in both Inc and Src folders.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Include added file in main.c</a:t>
            </a:r>
            <a:endParaRPr sz="1600"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5878" y="1183725"/>
            <a:ext cx="2302400" cy="325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0"/>
          <p:cNvSpPr/>
          <p:nvPr/>
        </p:nvSpPr>
        <p:spPr>
          <a:xfrm>
            <a:off x="4631600" y="2139375"/>
            <a:ext cx="682500" cy="182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4631675" y="3099200"/>
            <a:ext cx="682500" cy="182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3950" y="2338148"/>
            <a:ext cx="2971075" cy="94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555600"/>
            <a:ext cx="3786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389600"/>
            <a:ext cx="36495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Initialize an uint8_t array dataRead.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Initialize an char array dataWrite.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Size: 19 include ‘\0’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“Wistron Internship”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Erase all pages in EEPROM.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Convert dataWrite to uint8_t* and write it into EEPROM with page 0, offset 0 and size 19.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Read data in EEPROM to dataRead with from page 0, offset 0 and size 19.</a:t>
            </a:r>
            <a:endParaRPr sz="1600"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875" y="1082825"/>
            <a:ext cx="4918276" cy="3792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